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76" r:id="rId6"/>
    <p:sldId id="259" r:id="rId7"/>
    <p:sldId id="277" r:id="rId8"/>
    <p:sldId id="260" r:id="rId9"/>
    <p:sldId id="278" r:id="rId10"/>
    <p:sldId id="279" r:id="rId11"/>
    <p:sldId id="261" r:id="rId12"/>
    <p:sldId id="280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7772400" cy="15557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1E914D-BA6F-423E-B502-A1067D9BA8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DFAD7-7024-4055-86F7-B53E4375B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21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06363"/>
            <a:ext cx="2000250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363"/>
            <a:ext cx="5848350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C53B7-9B95-4BF3-8FBF-4D172300D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35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B5DDA-FD65-4089-81A5-1DEC5089A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69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0E5DA-0606-4FD9-A392-46BE8AE74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71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A9E51-245A-47C6-A17A-86FC1ADA5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5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8F11F-A3DC-493D-9709-D1D682568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65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4F59E-4B61-4E1A-9956-3D4578294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5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2BDA7-449F-4B68-A611-63F9C06617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23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35059-B5AA-4D5A-85A3-323A695FA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62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5C043-686B-4A34-B780-9F0417BEB7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3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363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248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067B293-345B-46AB-8483-4819F21F83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about often you have to do things.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Stufe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 das!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mow the lawn?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8" descr="Image result for question mark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question mark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Image result for question mark clip 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Question Mark Clip Art at 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6" descr="Question Mark Clip Art at 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0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den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mähen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8" descr="Image result for question mark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question mark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Image result for question mark clip 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Question Mark Clip Art at 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6" descr="Question Mark Clip Art at 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6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Approximately twice a month.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538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Ungefähr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zweimal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Monat.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768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water the flowers?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 a week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sentence!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13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die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Blumen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zweimal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in der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Woche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Blumen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Zweimal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in der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Woche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ße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die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Blumen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00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wash the dishes?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times in a month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Sentence!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14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das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Geschirr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spülen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spüle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dreimal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Monat das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Geschirr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reimal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Monat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spüle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das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Geschirr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5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set the table?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360" y="3048000"/>
            <a:ext cx="3580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always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124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den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immer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den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Tisch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Immer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den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Tisch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04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vacuum?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6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wash the windows?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360" y="3048000"/>
            <a:ext cx="3580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often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489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Fenster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putzen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putze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oft 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Fenster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Oft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putze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Fenster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83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feed the cat?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360" y="3048000"/>
            <a:ext cx="5274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sometimes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879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die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Katze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füttern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füttere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manchmal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Katze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.</a:t>
            </a: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Manchmal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füttere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die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Katze</a:t>
            </a:r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19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clean your room?</a:t>
            </a:r>
          </a:p>
          <a:p>
            <a:r>
              <a:rPr lang="en-US" sz="40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Never.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770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Zimmer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aufräumen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räume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nie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mein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Zimmer auf.</a:t>
            </a:r>
          </a:p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Manchmal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räume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mein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Zimmer </a:t>
            </a:r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auf.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56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Staub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saugen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12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a week.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11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Einmal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der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Woche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465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have to set the table?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53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musst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den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decken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28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02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Jeden</a:t>
            </a:r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Tag.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411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ghtfall design templat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template</Template>
  <TotalTime>400</TotalTime>
  <Words>304</Words>
  <Application>Microsoft Office PowerPoint</Application>
  <PresentationFormat>On-screen Show (4:3)</PresentationFormat>
  <Paragraphs>47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Nightfall design template</vt:lpstr>
      <vt:lpstr>Talking about often you have to do things.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Wie oft musst du die Blumen gießen?</vt:lpstr>
      <vt:lpstr>PowerPoint Presentation</vt:lpstr>
      <vt:lpstr>Wie oft musst du das Geschirr spülen?</vt:lpstr>
      <vt:lpstr>PowerPoint Presentation</vt:lpstr>
      <vt:lpstr>Wie oft musst du den Tisch decken?</vt:lpstr>
      <vt:lpstr>PowerPoint Presentation</vt:lpstr>
      <vt:lpstr>Wie oft musst du Fenster putzen?</vt:lpstr>
      <vt:lpstr>PowerPoint Presentation</vt:lpstr>
      <vt:lpstr>Wie oft musst du die Katze füttern?</vt:lpstr>
      <vt:lpstr>PowerPoint Presentation</vt:lpstr>
      <vt:lpstr>Wie oft musst du dein Zimmer aufräumen?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often you have to do things.</dc:title>
  <dc:creator>Brigitta Post</dc:creator>
  <cp:lastModifiedBy>Brigitta Post</cp:lastModifiedBy>
  <cp:revision>15</cp:revision>
  <cp:lastPrinted>1601-01-01T00:00:00Z</cp:lastPrinted>
  <dcterms:created xsi:type="dcterms:W3CDTF">2017-04-14T15:30:48Z</dcterms:created>
  <dcterms:modified xsi:type="dcterms:W3CDTF">2019-03-13T19:30:59Z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TC010721461033</vt:lpwstr>
  </property>
</Properties>
</file>